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B5E5AF1-FC5D-4F93-84CA-94D6B1E76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949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9E6706-558B-4032-AC86-30F6B308981E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A4931DB-DC6E-4A75-B3B2-13B173B31106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DF08AC-C118-4397-89CA-0C8D04D3EA80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2644D0-1882-41AB-94C0-BC3F3557398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4079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467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6437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942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74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115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04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815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636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278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89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901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805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更美地，更美地，由信我已得著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我尋求長安息，榮耀在前領率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我去風波不生之處，我去沒有眼淚之谷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沒有傷心、痛楚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我今要去朝見，朝見我救主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H533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更美地</a:t>
            </a:r>
            <a:r>
              <a:rPr lang="en-US" sz="2800" b="1" dirty="0">
                <a:latin typeface="Times New Roman" pitchFamily="18" charset="0"/>
                <a:ea typeface="新細明體" pitchFamily="18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1666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你儀仗，你儀仗，你迷人的推薦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你誘人的歡暢，空排在我面前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我已聽見更甜故事，我已看見更真價值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得著更美衣裳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我已得著救主，救主和天堂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1666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我幕幔，我幕幔，支在野地沙土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我不能稍轉彎，去流浪人之路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或者受惑要去尋覓，甚麼虛榮，甚麼實利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或者我就安息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在於耶穌，耶穌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無枕首之地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1666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有榮耀，有榮耀，正在前面呼召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我在此不閒聊，不能在此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誤。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前面就是永遠安息，就是希奇可喜目的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前面就是天都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前面就是榮耀，榮耀是耶穌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33</TotalTime>
  <Words>119</Words>
  <Application>Microsoft Office PowerPoint</Application>
  <PresentationFormat>On-screen Show (16:9)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H533  更美地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H533 更美地</dc:title>
  <dc:subject>Hymnary 聖徒詩歌</dc:subject>
  <dc:creator>LIU</dc:creator>
  <cp:lastModifiedBy>Timothy Liang</cp:lastModifiedBy>
  <cp:revision>9</cp:revision>
  <dcterms:created xsi:type="dcterms:W3CDTF">2001-11-16T22:46:04Z</dcterms:created>
  <dcterms:modified xsi:type="dcterms:W3CDTF">2017-08-06T13:26:18Z</dcterms:modified>
</cp:coreProperties>
</file>